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  <a:srgbClr val="000099"/>
    <a:srgbClr val="000066"/>
    <a:srgbClr val="003366"/>
    <a:srgbClr val="191A57"/>
    <a:srgbClr val="171851"/>
    <a:srgbClr val="151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57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86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19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90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94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09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88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41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87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10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E11EA-C951-4209-B6D7-38E17C07E3D3}" type="datetimeFigureOut">
              <a:rPr lang="da-DK" smtClean="0"/>
              <a:t>06-11-2013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F6D1-9CF8-4747-9501-97680A3912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5294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99" y="5157192"/>
            <a:ext cx="4737402" cy="13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en-US" dirty="0" smtClean="0"/>
              <a:t>Forskningsstation Zackenberg</a:t>
            </a:r>
            <a:endParaRPr lang="da-DK" dirty="0"/>
          </a:p>
        </p:txBody>
      </p:sp>
      <p:sp>
        <p:nvSpPr>
          <p:cNvPr id="6" name="Undertitel 5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ZERO Zackenberg</a:t>
            </a:r>
          </a:p>
          <a:p>
            <a:r>
              <a:rPr lang="en-US" dirty="0" smtClean="0"/>
              <a:t>ZERO Daneborg</a:t>
            </a:r>
          </a:p>
          <a:p>
            <a:endParaRPr lang="en-US" dirty="0"/>
          </a:p>
          <a:p>
            <a:r>
              <a:rPr lang="en-US" dirty="0" smtClean="0"/>
              <a:t>www.zackenberg.dk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539552" y="5615012"/>
            <a:ext cx="3314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Kontakt</a:t>
            </a:r>
            <a:r>
              <a:rPr lang="da-DK" dirty="0"/>
              <a:t>:</a:t>
            </a:r>
          </a:p>
          <a:p>
            <a:r>
              <a:rPr lang="da-DK" dirty="0" smtClean="0"/>
              <a:t>Jørgen </a:t>
            </a:r>
            <a:r>
              <a:rPr lang="da-DK" dirty="0"/>
              <a:t>Skafte – jska@dmu.dk</a:t>
            </a:r>
          </a:p>
          <a:p>
            <a:r>
              <a:rPr lang="da-DK" dirty="0"/>
              <a:t>Henrik Spanggård – hsp@dmu.dk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04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sk\Desktop\groenlandsko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6" y="908720"/>
            <a:ext cx="2124069" cy="38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sk\Desktop\Zackenbe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94" y="908720"/>
            <a:ext cx="561997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2123728" y="2060848"/>
            <a:ext cx="312388" cy="2750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Forbindelse 11"/>
          <p:cNvSpPr/>
          <p:nvPr/>
        </p:nvSpPr>
        <p:spPr>
          <a:xfrm>
            <a:off x="6300191" y="3090292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Forbindelse 15"/>
          <p:cNvSpPr/>
          <p:nvPr/>
        </p:nvSpPr>
        <p:spPr>
          <a:xfrm>
            <a:off x="6732240" y="3537012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721034"/>
            <a:ext cx="2803401" cy="81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3563888" y="342652"/>
            <a:ext cx="155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Lokaliteter</a:t>
            </a:r>
            <a:endParaRPr lang="da-DK" sz="2400" b="1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04" y="5579399"/>
            <a:ext cx="2593875" cy="958943"/>
          </a:xfrm>
          <a:prstGeom prst="rect">
            <a:avLst/>
          </a:prstGeom>
        </p:spPr>
      </p:pic>
      <p:cxnSp>
        <p:nvCxnSpPr>
          <p:cNvPr id="7" name="Lige pilforbindelse 6"/>
          <p:cNvCxnSpPr/>
          <p:nvPr/>
        </p:nvCxnSpPr>
        <p:spPr>
          <a:xfrm flipV="1">
            <a:off x="4692482" y="3689498"/>
            <a:ext cx="1984765" cy="18474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7" y="5458813"/>
            <a:ext cx="2615251" cy="1079529"/>
          </a:xfrm>
          <a:prstGeom prst="rect">
            <a:avLst/>
          </a:prstGeom>
        </p:spPr>
      </p:pic>
      <p:cxnSp>
        <p:nvCxnSpPr>
          <p:cNvPr id="18" name="Lige pilforbindelse 17"/>
          <p:cNvCxnSpPr/>
          <p:nvPr/>
        </p:nvCxnSpPr>
        <p:spPr>
          <a:xfrm flipV="1">
            <a:off x="1894961" y="3189767"/>
            <a:ext cx="4335718" cy="21801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721034"/>
            <a:ext cx="2803401" cy="81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1132332"/>
            <a:ext cx="8363712" cy="459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boks 5"/>
          <p:cNvSpPr txBox="1"/>
          <p:nvPr/>
        </p:nvSpPr>
        <p:spPr>
          <a:xfrm>
            <a:off x="5623691" y="1565792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Landingsbane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219196" y="1673514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Beboelse</a:t>
            </a:r>
            <a:endParaRPr lang="da-DK" sz="1400" b="1" dirty="0">
              <a:solidFill>
                <a:srgbClr val="FF0000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427984" y="2350622"/>
            <a:ext cx="58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Lager</a:t>
            </a:r>
            <a:endParaRPr lang="da-DK" sz="1400" b="1" dirty="0">
              <a:solidFill>
                <a:srgbClr val="FF0000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3634225" y="2846948"/>
            <a:ext cx="750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Logistik</a:t>
            </a:r>
            <a:endParaRPr lang="da-DK" sz="1400" b="1" dirty="0">
              <a:solidFill>
                <a:srgbClr val="FF0000"/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5787453" y="3171422"/>
            <a:ext cx="625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Lager 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6588224" y="4005064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Beboelse</a:t>
            </a:r>
            <a:endParaRPr lang="da-DK" sz="1400" b="1" dirty="0">
              <a:solidFill>
                <a:srgbClr val="FF0000"/>
              </a:solidFill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3996720" y="3851175"/>
            <a:ext cx="1107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Laboratorier</a:t>
            </a:r>
            <a:endParaRPr lang="da-DK" sz="1400" b="1" dirty="0">
              <a:solidFill>
                <a:srgbClr val="FF0000"/>
              </a:solidFill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1475656" y="2909812"/>
            <a:ext cx="91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Elværk og</a:t>
            </a:r>
          </a:p>
          <a:p>
            <a:r>
              <a:rPr lang="da-DK" sz="1400" b="1" dirty="0" smtClean="0">
                <a:solidFill>
                  <a:srgbClr val="FF0000"/>
                </a:solidFill>
              </a:rPr>
              <a:t>værksted</a:t>
            </a:r>
            <a:endParaRPr lang="da-DK" sz="1400" b="1" dirty="0">
              <a:solidFill>
                <a:srgbClr val="FF0000"/>
              </a:solidFill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5147342" y="4653136"/>
            <a:ext cx="9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Køkken og</a:t>
            </a:r>
          </a:p>
          <a:p>
            <a:r>
              <a:rPr lang="da-DK" sz="1400" b="1" dirty="0" smtClean="0">
                <a:solidFill>
                  <a:srgbClr val="FF0000"/>
                </a:solidFill>
              </a:rPr>
              <a:t>kantine</a:t>
            </a:r>
            <a:endParaRPr lang="da-DK" sz="1400" b="1" dirty="0">
              <a:solidFill>
                <a:srgbClr val="FF0000"/>
              </a:solidFill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3025905" y="3284663"/>
            <a:ext cx="1250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 smtClean="0">
                <a:solidFill>
                  <a:srgbClr val="FF0000"/>
                </a:solidFill>
              </a:rPr>
              <a:t>Basis-program</a:t>
            </a:r>
            <a:endParaRPr lang="da-DK" sz="1400" b="1" dirty="0">
              <a:solidFill>
                <a:srgbClr val="FF0000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563888" y="342652"/>
            <a:ext cx="1448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Faciliteter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12200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987824" y="342651"/>
            <a:ext cx="303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Nogle vigtige terminer</a:t>
            </a:r>
            <a:endParaRPr lang="da-DK" sz="2400" b="1" dirty="0"/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Februar – ansøgningsfrist, vejledning </a:t>
            </a:r>
            <a:r>
              <a:rPr lang="da-DK" dirty="0" smtClean="0"/>
              <a:t>findes på </a:t>
            </a:r>
            <a:r>
              <a:rPr lang="da-DK" u="sng" dirty="0"/>
              <a:t>www.zackenberg.dk</a:t>
            </a:r>
            <a:r>
              <a:rPr lang="da-DK" dirty="0"/>
              <a:t> </a:t>
            </a:r>
          </a:p>
          <a:p>
            <a:r>
              <a:rPr lang="da-DK" dirty="0"/>
              <a:t>Marts – projektgodkendelse i GEM-koordinationsgruppe</a:t>
            </a:r>
          </a:p>
          <a:p>
            <a:r>
              <a:rPr lang="da-DK" dirty="0"/>
              <a:t>April til oktober – Daneborg åben for max. 10 personer</a:t>
            </a:r>
          </a:p>
          <a:p>
            <a:r>
              <a:rPr lang="da-DK" dirty="0"/>
              <a:t>April og maj – Zackenberg åben for </a:t>
            </a:r>
            <a:r>
              <a:rPr lang="da-DK" dirty="0" smtClean="0"/>
              <a:t>et begrænset </a:t>
            </a:r>
            <a:r>
              <a:rPr lang="da-DK" dirty="0"/>
              <a:t>antal forskere </a:t>
            </a:r>
          </a:p>
          <a:p>
            <a:r>
              <a:rPr lang="da-DK" dirty="0"/>
              <a:t>Juni, juli og august – Zackenberg åben for fuld bemanding</a:t>
            </a:r>
          </a:p>
          <a:p>
            <a:r>
              <a:rPr lang="da-DK" dirty="0"/>
              <a:t>Ultimo juni – afsendelse af </a:t>
            </a:r>
            <a:r>
              <a:rPr lang="da-DK" dirty="0" smtClean="0"/>
              <a:t>skibsgods</a:t>
            </a:r>
          </a:p>
          <a:p>
            <a:r>
              <a:rPr lang="da-DK" dirty="0" smtClean="0"/>
              <a:t>Primo august – skibsanløb i Daneborg</a:t>
            </a:r>
            <a:endParaRPr lang="da-DK" dirty="0"/>
          </a:p>
          <a:p>
            <a:r>
              <a:rPr lang="da-DK" dirty="0"/>
              <a:t>September og oktober – Zackenberg åben for </a:t>
            </a:r>
            <a:r>
              <a:rPr lang="da-DK" dirty="0" smtClean="0"/>
              <a:t>et begrænset </a:t>
            </a:r>
            <a:r>
              <a:rPr lang="da-DK" dirty="0"/>
              <a:t>antal </a:t>
            </a:r>
            <a:r>
              <a:rPr lang="da-DK" dirty="0" smtClean="0"/>
              <a:t>forskere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721034"/>
            <a:ext cx="2803401" cy="81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6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721034"/>
            <a:ext cx="2803401" cy="81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044824"/>
          </a:xfrm>
        </p:spPr>
        <p:txBody>
          <a:bodyPr>
            <a:normAutofit/>
          </a:bodyPr>
          <a:lstStyle/>
          <a:p>
            <a:r>
              <a:rPr lang="da-DK" sz="2400" dirty="0" smtClean="0"/>
              <a:t>Sol over horisonten: 4. feb. – 6. nov.</a:t>
            </a:r>
          </a:p>
          <a:p>
            <a:r>
              <a:rPr lang="da-DK" sz="2400" dirty="0" smtClean="0"/>
              <a:t>Midnatssol: 30. apr. – 13. aug.</a:t>
            </a:r>
          </a:p>
          <a:p>
            <a:r>
              <a:rPr lang="da-DK" sz="2400" dirty="0" err="1" smtClean="0"/>
              <a:t>Snefri</a:t>
            </a:r>
            <a:r>
              <a:rPr lang="da-DK" sz="2400" dirty="0" smtClean="0"/>
              <a:t> periode: ultimo juni – ultimo september</a:t>
            </a:r>
          </a:p>
          <a:p>
            <a:r>
              <a:rPr lang="da-DK" sz="2400" dirty="0" smtClean="0"/>
              <a:t>Fjorden sejlbar: medio juli – medio september</a:t>
            </a:r>
          </a:p>
          <a:p>
            <a:endParaRPr lang="da-DK" sz="2400" dirty="0"/>
          </a:p>
        </p:txBody>
      </p:sp>
      <p:sp>
        <p:nvSpPr>
          <p:cNvPr id="6" name="Tekstboks 5"/>
          <p:cNvSpPr txBox="1"/>
          <p:nvPr/>
        </p:nvSpPr>
        <p:spPr>
          <a:xfrm>
            <a:off x="3275856" y="342650"/>
            <a:ext cx="2093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Fysiske forhold</a:t>
            </a:r>
            <a:endParaRPr lang="da-DK" sz="2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03" y="2852936"/>
            <a:ext cx="3580397" cy="22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912503" y="5229200"/>
            <a:ext cx="7307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monthly air temperatures at </a:t>
            </a:r>
            <a:r>
              <a:rPr lang="en-US" dirty="0" smtClean="0"/>
              <a:t>Zackenberg during </a:t>
            </a:r>
            <a:r>
              <a:rPr lang="en-US" dirty="0"/>
              <a:t>the </a:t>
            </a:r>
            <a:r>
              <a:rPr lang="en-US" dirty="0" smtClean="0"/>
              <a:t>period 1995-2011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Kilde</a:t>
            </a:r>
            <a:r>
              <a:rPr lang="en-US" dirty="0"/>
              <a:t>: Zackenberg 17</a:t>
            </a:r>
            <a:r>
              <a:rPr lang="en-US" baseline="30000" dirty="0"/>
              <a:t>th</a:t>
            </a:r>
            <a:r>
              <a:rPr lang="en-US" dirty="0"/>
              <a:t>. Annual Report 2011)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13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ackenberg.dk/fileadmin/Resources/DMU/GEM/Zackenberg/Nye_Zac_files/Appendix_B_Zackenberg_2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9" y="890249"/>
            <a:ext cx="7135078" cy="48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721034"/>
            <a:ext cx="2803401" cy="81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3347864" y="333549"/>
            <a:ext cx="2398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Aktivitetsområde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29007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627784" y="355691"/>
            <a:ext cx="333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Moniteringsprogrammer</a:t>
            </a:r>
            <a:endParaRPr lang="da-DK" sz="24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721034"/>
            <a:ext cx="2803401" cy="81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830154" y="980728"/>
            <a:ext cx="20613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dirty="0"/>
              <a:t>5 basisprogrammer:</a:t>
            </a:r>
          </a:p>
          <a:p>
            <a:pPr lvl="1"/>
            <a:r>
              <a:rPr lang="da-DK" dirty="0"/>
              <a:t>GeoBasis</a:t>
            </a:r>
          </a:p>
          <a:p>
            <a:pPr lvl="1"/>
            <a:r>
              <a:rPr lang="da-DK" dirty="0"/>
              <a:t>BioBasis</a:t>
            </a:r>
          </a:p>
          <a:p>
            <a:pPr lvl="1"/>
            <a:r>
              <a:rPr lang="da-DK" dirty="0" err="1"/>
              <a:t>MarinBasis</a:t>
            </a:r>
            <a:endParaRPr lang="da-DK" dirty="0"/>
          </a:p>
          <a:p>
            <a:pPr lvl="1"/>
            <a:r>
              <a:rPr lang="da-DK" dirty="0" err="1"/>
              <a:t>KlimaBasis</a:t>
            </a:r>
            <a:endParaRPr lang="da-DK" dirty="0"/>
          </a:p>
          <a:p>
            <a:pPr lvl="1"/>
            <a:r>
              <a:rPr lang="da-DK" dirty="0" err="1"/>
              <a:t>GlacioBasis</a:t>
            </a:r>
            <a:endParaRPr lang="da-DK" dirty="0"/>
          </a:p>
          <a:p>
            <a:r>
              <a:rPr lang="da-DK" dirty="0"/>
              <a:t> </a:t>
            </a:r>
          </a:p>
          <a:p>
            <a:endParaRPr lang="da-DK" dirty="0"/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r="3036" b="28264"/>
          <a:stretch>
            <a:fillRect/>
          </a:stretch>
        </p:blipFill>
        <p:spPr bwMode="auto">
          <a:xfrm>
            <a:off x="179512" y="2852936"/>
            <a:ext cx="8713788" cy="27035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ZER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99" y="1556792"/>
            <a:ext cx="4572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ZER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9" y="1556792"/>
            <a:ext cx="4572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ER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99" y="1556792"/>
            <a:ext cx="4572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ZERO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99" y="1556792"/>
            <a:ext cx="4572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ZERO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599" y="1556792"/>
            <a:ext cx="4572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ZERO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99" y="1556792"/>
            <a:ext cx="4572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ZERO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99" y="1556792"/>
            <a:ext cx="4572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8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177</Words>
  <Application>Microsoft Office PowerPoint</Application>
  <PresentationFormat>Skærmshow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Forskningsstation Zackenberg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Jørgen</dc:creator>
  <cp:lastModifiedBy>Jørgen</cp:lastModifiedBy>
  <cp:revision>32</cp:revision>
  <dcterms:created xsi:type="dcterms:W3CDTF">2013-11-03T23:37:06Z</dcterms:created>
  <dcterms:modified xsi:type="dcterms:W3CDTF">2013-11-06T01:32:53Z</dcterms:modified>
</cp:coreProperties>
</file>